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7" r:id="rId11"/>
    <p:sldId id="25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316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8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6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564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6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96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8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8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1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9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9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2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5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18CAC-0AAD-178E-C9CC-074AC01BC293}"/>
              </a:ext>
            </a:extLst>
          </p:cNvPr>
          <p:cNvSpPr/>
          <p:nvPr/>
        </p:nvSpPr>
        <p:spPr>
          <a:xfrm>
            <a:off x="4387355" y="699264"/>
            <a:ext cx="2000869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VisBLE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CDCCD-B2B1-BB6C-07BF-D6817828DE07}"/>
              </a:ext>
            </a:extLst>
          </p:cNvPr>
          <p:cNvSpPr/>
          <p:nvPr/>
        </p:nvSpPr>
        <p:spPr>
          <a:xfrm>
            <a:off x="2931652" y="1335758"/>
            <a:ext cx="5503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 MEETING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13C5E-D260-8733-45A5-EA63C7395A38}"/>
              </a:ext>
            </a:extLst>
          </p:cNvPr>
          <p:cNvSpPr txBox="1"/>
          <p:nvPr/>
        </p:nvSpPr>
        <p:spPr>
          <a:xfrm>
            <a:off x="9789458" y="3720353"/>
            <a:ext cx="15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21/03/2021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55CD3-F035-7F5A-8F15-D9652F2B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6" y="2294947"/>
            <a:ext cx="3500154" cy="21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6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5543F-B5B6-3D35-F84D-2F1C4587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86" y="215153"/>
            <a:ext cx="7573226" cy="57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0F766-7839-D392-29E5-A33FBA4A0F89}"/>
              </a:ext>
            </a:extLst>
          </p:cNvPr>
          <p:cNvSpPr/>
          <p:nvPr/>
        </p:nvSpPr>
        <p:spPr>
          <a:xfrm>
            <a:off x="134846" y="71718"/>
            <a:ext cx="91791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How can we use Compressed Sensing,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EB14D-C862-7B35-3AE4-8F4EB2C39ECF}"/>
              </a:ext>
            </a:extLst>
          </p:cNvPr>
          <p:cNvSpPr txBox="1"/>
          <p:nvPr/>
        </p:nvSpPr>
        <p:spPr>
          <a:xfrm>
            <a:off x="484094" y="1156447"/>
            <a:ext cx="10479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Compressed Sensing – Signal processing technique for efficiently acquiring and reconstructing a signal by finding solutions to underdetermined linear systems. 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00CE1-DF0B-0332-FA54-6514F2A5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6" y="2061882"/>
            <a:ext cx="6001020" cy="3281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5CBDA0-AFC0-DED6-7F6C-091C9B5E0513}"/>
              </a:ext>
            </a:extLst>
          </p:cNvPr>
          <p:cNvSpPr txBox="1"/>
          <p:nvPr/>
        </p:nvSpPr>
        <p:spPr>
          <a:xfrm>
            <a:off x="6135866" y="2581951"/>
            <a:ext cx="515470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Now – We are getting angular samples which is suppose to be a flat value. 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Another Possibility – Getting I/Q samples and approximating the values – Sudden Changes due to antenna switching.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9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2EEC7-4E76-8086-B656-D64F29329501}"/>
              </a:ext>
            </a:extLst>
          </p:cNvPr>
          <p:cNvSpPr/>
          <p:nvPr/>
        </p:nvSpPr>
        <p:spPr>
          <a:xfrm>
            <a:off x="256425" y="80683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My Plan for Next Week,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1369E-D5BC-AE5B-49C0-93EE50CDF633}"/>
              </a:ext>
            </a:extLst>
          </p:cNvPr>
          <p:cNvSpPr txBox="1"/>
          <p:nvPr/>
        </p:nvSpPr>
        <p:spPr>
          <a:xfrm>
            <a:off x="484094" y="1156447"/>
            <a:ext cx="10479741" cy="223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Understand and Resolve the Issue with Multi-Slaves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Finish and Printout a suitable 3D Model for Antenna Board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Homograph Matching – Test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Work on compressed sensing part if possible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683F2-2904-8182-EC59-3FDB69934736}"/>
              </a:ext>
            </a:extLst>
          </p:cNvPr>
          <p:cNvSpPr/>
          <p:nvPr/>
        </p:nvSpPr>
        <p:spPr>
          <a:xfrm>
            <a:off x="3012147" y="3761028"/>
            <a:ext cx="43572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Any Expectations?</a:t>
            </a:r>
          </a:p>
        </p:txBody>
      </p:sp>
    </p:spTree>
    <p:extLst>
      <p:ext uri="{BB962C8B-B14F-4D97-AF65-F5344CB8AC3E}">
        <p14:creationId xmlns:p14="http://schemas.microsoft.com/office/powerpoint/2010/main" val="214462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5DB85E-5EBC-B06E-8CAA-FFF9D27CAC13}"/>
              </a:ext>
            </a:extLst>
          </p:cNvPr>
          <p:cNvSpPr/>
          <p:nvPr/>
        </p:nvSpPr>
        <p:spPr>
          <a:xfrm>
            <a:off x="241934" y="71718"/>
            <a:ext cx="7763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THINGS I WORKED ON….!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1B8B5-BF0D-1E76-54A5-AB994910D6E6}"/>
              </a:ext>
            </a:extLst>
          </p:cNvPr>
          <p:cNvSpPr txBox="1"/>
          <p:nvPr/>
        </p:nvSpPr>
        <p:spPr>
          <a:xfrm>
            <a:off x="484094" y="1156447"/>
            <a:ext cx="10479741" cy="279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Handling the Multi-Slave Data.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3D Model for Antenna Board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Understanding the Camera Structure of the Mobile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Pixel Proximity Matching for Single Slave - Test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Pixel Proximity Matching for Multi Slave - Test</a:t>
            </a:r>
          </a:p>
        </p:txBody>
      </p:sp>
    </p:spTree>
    <p:extLst>
      <p:ext uri="{BB962C8B-B14F-4D97-AF65-F5344CB8AC3E}">
        <p14:creationId xmlns:p14="http://schemas.microsoft.com/office/powerpoint/2010/main" val="77449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6342C6-976A-DAEF-68B5-52D4BAC27E58}"/>
              </a:ext>
            </a:extLst>
          </p:cNvPr>
          <p:cNvSpPr/>
          <p:nvPr/>
        </p:nvSpPr>
        <p:spPr>
          <a:xfrm>
            <a:off x="340980" y="161365"/>
            <a:ext cx="50016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829AC-8130-7DD9-1664-99B7EAF992DF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suppose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57EDA-C1A8-2496-63BC-575060FD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0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6C88CC-BF70-E202-64C7-19BAD04F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2B532D-14A7-1352-6CD9-42E99150C038}"/>
              </a:ext>
            </a:extLst>
          </p:cNvPr>
          <p:cNvSpPr/>
          <p:nvPr/>
        </p:nvSpPr>
        <p:spPr>
          <a:xfrm>
            <a:off x="116564" y="161365"/>
            <a:ext cx="54505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55730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CDC0D-BD49-BAF5-2BDD-3CCFF7BAF3FE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E7D5C-6C55-0D84-D4C6-E8A42B72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F0667-E76C-C135-9C1F-BD0A0150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BC3AD-291C-342C-1C06-24519E75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75D657-525C-0B35-9867-25B26520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4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C422F-B9C5-9F79-FF5F-536E921C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7197C-4291-E36F-AEDE-22B2BBA8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0C377E-C4EE-BF09-7F8B-F4E483C72A5C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288918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3789EC-0879-FFDC-6FB3-B4EB3D957714}"/>
              </a:ext>
            </a:extLst>
          </p:cNvPr>
          <p:cNvSpPr/>
          <p:nvPr/>
        </p:nvSpPr>
        <p:spPr>
          <a:xfrm>
            <a:off x="119961" y="0"/>
            <a:ext cx="89579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627F8-C0E3-6145-D537-C08AEE56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89FA79-AF6E-3FE8-EB9D-B6123D46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3F6FF6-D33C-840A-C01F-86772FFB7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22D342-7F2D-0C25-4E80-76BD369FD71A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F74B2-0B0F-69DF-8AA0-937B78AC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81E48-86FE-BD28-2B0E-62533B24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0E23-8A2F-C8D8-93E6-E99D6CD9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83" y="546847"/>
            <a:ext cx="5819148" cy="4392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E7304-92D0-7AB6-4118-5B1FDCB9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47"/>
            <a:ext cx="5819148" cy="43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8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60</TotalTime>
  <Words>248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Light</vt:lpstr>
      <vt:lpstr>Bell MT</vt:lpstr>
      <vt:lpstr>Impact</vt:lpstr>
      <vt:lpstr>Wingdings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Sanjith Shan</dc:creator>
  <cp:lastModifiedBy>Sanjith Shan</cp:lastModifiedBy>
  <cp:revision>2</cp:revision>
  <dcterms:created xsi:type="dcterms:W3CDTF">2023-03-20T23:13:58Z</dcterms:created>
  <dcterms:modified xsi:type="dcterms:W3CDTF">2023-03-21T01:52:13Z</dcterms:modified>
</cp:coreProperties>
</file>